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F2FA"/>
    <a:srgbClr val="FAE013"/>
    <a:srgbClr val="DD2A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u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499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69" t="32516" r="25318" b="32750"/>
          <a:stretch/>
        </p:blipFill>
        <p:spPr>
          <a:xfrm>
            <a:off x="146224" y="5851670"/>
            <a:ext cx="850900" cy="895350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1158237" y="6488668"/>
            <a:ext cx="650966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1200" b="1" i="0" dirty="0">
                <a:solidFill>
                  <a:srgbClr val="000000"/>
                </a:solidFill>
                <a:effectLst/>
                <a:latin typeface="Aileron Heavy"/>
              </a:rPr>
              <a:t>CONFERENCE - </a:t>
            </a:r>
            <a:r>
              <a:rPr lang="en-US" sz="1200" b="1" i="0" dirty="0">
                <a:solidFill>
                  <a:srgbClr val="000000"/>
                </a:solidFill>
                <a:effectLst/>
                <a:latin typeface="Aileron Heavy"/>
              </a:rPr>
              <a:t>BUILDING SERVICES AND ENERGY EFFICIENCY</a:t>
            </a:r>
            <a:r>
              <a:rPr lang="ro-RO" sz="1200" b="1" i="0" dirty="0">
                <a:solidFill>
                  <a:srgbClr val="000000"/>
                </a:solidFill>
                <a:effectLst/>
                <a:latin typeface="Aileron Heavy"/>
              </a:rPr>
              <a:t> – IASI – ROMANIA </a:t>
            </a:r>
            <a:endParaRPr lang="en-US" sz="1200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158237" y="6469164"/>
            <a:ext cx="6379032" cy="19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A picture containing text, font, logo, graphics&#10;&#10;Description automatically generated">
            <a:extLst>
              <a:ext uri="{FF2B5EF4-FFF2-40B4-BE49-F238E27FC236}">
                <a16:creationId xmlns:a16="http://schemas.microsoft.com/office/drawing/2014/main" id="{AAE8F785-C418-B059-48B6-37ACB3E6E42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781" r="56342" b="25309"/>
          <a:stretch/>
        </p:blipFill>
        <p:spPr>
          <a:xfrm>
            <a:off x="845585" y="110980"/>
            <a:ext cx="3567482" cy="920302"/>
          </a:xfrm>
          <a:prstGeom prst="rect">
            <a:avLst/>
          </a:prstGeom>
        </p:spPr>
      </p:pic>
      <p:cxnSp>
        <p:nvCxnSpPr>
          <p:cNvPr id="17" name="Straight Connector 16"/>
          <p:cNvCxnSpPr/>
          <p:nvPr userDrawn="1"/>
        </p:nvCxnSpPr>
        <p:spPr>
          <a:xfrm>
            <a:off x="1293223" y="1129322"/>
            <a:ext cx="97057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A picture containing text, font, logo, graphics&#10;&#10;Description automatically generated">
            <a:extLst>
              <a:ext uri="{FF2B5EF4-FFF2-40B4-BE49-F238E27FC236}">
                <a16:creationId xmlns:a16="http://schemas.microsoft.com/office/drawing/2014/main" id="{ABACE76F-D245-93AF-638E-876C3414E41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06" t="21227" r="4996" b="20494"/>
          <a:stretch/>
        </p:blipFill>
        <p:spPr>
          <a:xfrm>
            <a:off x="6992942" y="-14044"/>
            <a:ext cx="4061012" cy="114336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05DE3E4B-65C8-ECE6-5FE8-6FD83FA748E4}"/>
              </a:ext>
            </a:extLst>
          </p:cNvPr>
          <p:cNvSpPr/>
          <p:nvPr userDrawn="1"/>
        </p:nvSpPr>
        <p:spPr>
          <a:xfrm>
            <a:off x="4509844" y="87437"/>
            <a:ext cx="233919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sz="1200" b="1" i="0" dirty="0">
                <a:solidFill>
                  <a:srgbClr val="000000"/>
                </a:solidFill>
                <a:effectLst/>
                <a:latin typeface="Aileron Heavy"/>
              </a:rPr>
              <a:t>CONFERENCE 2023</a:t>
            </a:r>
          </a:p>
          <a:p>
            <a:pPr algn="ctr"/>
            <a:r>
              <a:rPr lang="en-US" sz="1200" b="1" i="0" dirty="0">
                <a:solidFill>
                  <a:srgbClr val="000000"/>
                </a:solidFill>
                <a:effectLst/>
                <a:latin typeface="Aileron Heavy"/>
              </a:rPr>
              <a:t>BUILDING SERVICES AND ENERGY EFFICIENCY</a:t>
            </a:r>
            <a:r>
              <a:rPr lang="ro-RO" sz="1200" b="1" i="0" dirty="0">
                <a:solidFill>
                  <a:srgbClr val="000000"/>
                </a:solidFill>
                <a:effectLst/>
                <a:latin typeface="Aileron Heavy"/>
              </a:rPr>
              <a:t> </a:t>
            </a:r>
          </a:p>
          <a:p>
            <a:pPr algn="ctr"/>
            <a:r>
              <a:rPr lang="ro-RO" sz="1200" b="1" i="0" dirty="0">
                <a:solidFill>
                  <a:srgbClr val="000000"/>
                </a:solidFill>
                <a:effectLst/>
                <a:latin typeface="Aileron Heavy"/>
              </a:rPr>
              <a:t>GHEORGHE ASACHI TECHNICAL UNIVERSITY OF IASI – ROMANIA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76636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8870" y="2434696"/>
            <a:ext cx="10482469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4200"/>
              </a:spcBef>
              <a:spcAft>
                <a:spcPts val="0"/>
              </a:spcAft>
            </a:pPr>
            <a:r>
              <a:rPr lang="en-GB" sz="2400" b="1" cap="all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TITLE OF YOUR PAPER (</a:t>
            </a:r>
            <a:r>
              <a:rPr lang="ro-RO" sz="2400" b="1" cap="all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ARIAL 24</a:t>
            </a:r>
            <a:r>
              <a:rPr lang="en-US" sz="2400" b="1" cap="all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bold, UPPERCASE, center; </a:t>
            </a:r>
            <a:r>
              <a:rPr lang="en-GB" sz="2400" b="1" cap="all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please do not write more than 3 lines) </a:t>
            </a:r>
            <a:endParaRPr lang="en-US" sz="2400" b="1" cap="all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Bef>
                <a:spcPts val="1200"/>
              </a:spcBef>
              <a:spcAft>
                <a:spcPts val="0"/>
              </a:spcAft>
            </a:pPr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AUTHOR 1(First Name and Surname)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 AUTHOR 2</a:t>
            </a:r>
            <a:endParaRPr lang="en-US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First author affiliation</a:t>
            </a:r>
            <a:endParaRPr lang="ro-RO" sz="1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Second author affiliation</a:t>
            </a:r>
          </a:p>
        </p:txBody>
      </p:sp>
    </p:spTree>
    <p:extLst>
      <p:ext uri="{BB962C8B-B14F-4D97-AF65-F5344CB8AC3E}">
        <p14:creationId xmlns:p14="http://schemas.microsoft.com/office/powerpoint/2010/main" val="1503082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4316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327761"/>
      </p:ext>
    </p:extLst>
  </p:cSld>
  <p:clrMapOvr>
    <a:masterClrMapping/>
  </p:clrMapOvr>
</p:sld>
</file>

<file path=ppt/theme/theme1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CE2019_Iasi.potx" id="{5058FAEF-579B-478F-9451-450867AA761D}" vid="{2DB0355D-2E96-4C09-953E-72CC0FD1530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CCE2019_Iasi</Template>
  <TotalTime>160</TotalTime>
  <Words>41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Aileron Heavy</vt:lpstr>
      <vt:lpstr>Arial</vt:lpstr>
      <vt:lpstr>Calibri</vt:lpstr>
      <vt:lpstr>Temă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Prezentare PowerPoint</dc:title>
  <dc:creator>Petru MIHAI</dc:creator>
  <cp:lastModifiedBy>Marius Costel</cp:lastModifiedBy>
  <cp:revision>8</cp:revision>
  <dcterms:created xsi:type="dcterms:W3CDTF">2019-05-06T08:51:33Z</dcterms:created>
  <dcterms:modified xsi:type="dcterms:W3CDTF">2023-05-24T12:55:44Z</dcterms:modified>
</cp:coreProperties>
</file>